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68" r:id="rId2"/>
    <p:sldId id="269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74" r:id="rId11"/>
    <p:sldId id="262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8EAF-29FD-4500-829D-F5D32E16D713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EFA25-A431-4325-BDEF-7F3A55720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3ED8E-5462-4756-B828-5AC4829FDCB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F41DD-FC4F-4486-A4A6-0D9DCDED0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F41DD-FC4F-4486-A4A6-0D9DCDED08D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0C4E5-4B6A-4D7E-A2FE-A1BCB93E63D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08E04-7C28-4C2E-B530-E9ADE50D7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Meteorology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709160"/>
          </a:xfrm>
        </p:spPr>
        <p:txBody>
          <a:bodyPr/>
          <a:lstStyle/>
          <a:p>
            <a:r>
              <a:rPr lang="en-US" dirty="0" smtClean="0"/>
              <a:t>Why study Meteorology?</a:t>
            </a:r>
          </a:p>
          <a:p>
            <a:endParaRPr lang="en-US" dirty="0" smtClean="0"/>
          </a:p>
          <a:p>
            <a:r>
              <a:rPr lang="en-US" dirty="0" smtClean="0"/>
              <a:t>What if you saw this at your High School? -&gt;</a:t>
            </a:r>
            <a:endParaRPr lang="en-US" dirty="0"/>
          </a:p>
        </p:txBody>
      </p:sp>
      <p:pic>
        <p:nvPicPr>
          <p:cNvPr id="1026" name="Picture 2" descr="http://www.dphotojournal.com/wp-content/daily/mammatus-clou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1" y="1371600"/>
            <a:ext cx="57912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4 Layers</a:t>
            </a:r>
          </a:p>
          <a:p>
            <a:r>
              <a:rPr lang="en-US" dirty="0" smtClean="0"/>
              <a:t>99% of Earth’s atmosphere is within 30 km of Earth’s surface.</a:t>
            </a:r>
          </a:p>
          <a:p>
            <a:r>
              <a:rPr lang="en-US" dirty="0" smtClean="0"/>
              <a:t>Changes in temperature separate the layers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8674" name="Picture 2" descr="http://www.kidsgeo.com/images/atmosphere-temperature.jpg"/>
          <p:cNvPicPr>
            <a:picLocks noChangeAspect="1" noChangeArrowheads="1"/>
          </p:cNvPicPr>
          <p:nvPr/>
        </p:nvPicPr>
        <p:blipFill>
          <a:blip r:embed="rId2" cstate="print"/>
          <a:srcRect l="1695"/>
          <a:stretch>
            <a:fillRect/>
          </a:stretch>
        </p:blipFill>
        <p:spPr bwMode="auto">
          <a:xfrm>
            <a:off x="4419600" y="1524000"/>
            <a:ext cx="4603877" cy="4743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1148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Lowest layer of the atmosphere</a:t>
            </a:r>
          </a:p>
          <a:p>
            <a:r>
              <a:rPr lang="en-US" dirty="0" smtClean="0"/>
              <a:t>Temperature decreases with increasing altitude</a:t>
            </a:r>
          </a:p>
          <a:p>
            <a:r>
              <a:rPr lang="en-US" b="1" dirty="0" smtClean="0"/>
              <a:t>Includes all weather, clouds, and thunderstorms</a:t>
            </a:r>
          </a:p>
          <a:p>
            <a:endParaRPr lang="en-US" dirty="0" smtClean="0"/>
          </a:p>
          <a:p>
            <a:r>
              <a:rPr lang="en-US" b="1" dirty="0" err="1" smtClean="0"/>
              <a:t>Tropopause</a:t>
            </a:r>
            <a:r>
              <a:rPr lang="en-US" b="1" dirty="0" smtClean="0"/>
              <a:t> -  boundary between the  troposphere and the  stratosphere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static.trunity.net/files/111401_111500/111430/440px-Atmospheric_temp.gif"/>
          <p:cNvPicPr>
            <a:picLocks noChangeAspect="1" noChangeArrowheads="1"/>
          </p:cNvPicPr>
          <p:nvPr/>
        </p:nvPicPr>
        <p:blipFill>
          <a:blip r:embed="rId2" cstate="print"/>
          <a:srcRect l="3403" t="3206"/>
          <a:stretch>
            <a:fillRect/>
          </a:stretch>
        </p:blipFill>
        <p:spPr bwMode="auto">
          <a:xfrm>
            <a:off x="4504903" y="1524000"/>
            <a:ext cx="4540723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Second layer of the atmosphere</a:t>
            </a:r>
          </a:p>
          <a:p>
            <a:r>
              <a:rPr lang="en-US" dirty="0" smtClean="0"/>
              <a:t>Temperature increases with increasing altitude</a:t>
            </a:r>
          </a:p>
          <a:p>
            <a:r>
              <a:rPr lang="en-US" dirty="0" smtClean="0"/>
              <a:t>This temperature increase is due to the ozone layer</a:t>
            </a:r>
          </a:p>
          <a:p>
            <a:endParaRPr lang="en-US" dirty="0" smtClean="0"/>
          </a:p>
          <a:p>
            <a:r>
              <a:rPr lang="en-US" dirty="0" err="1" smtClean="0"/>
              <a:t>Stratopause</a:t>
            </a:r>
            <a:r>
              <a:rPr lang="en-US" dirty="0" smtClean="0"/>
              <a:t> – boundary between the stratosphere and the mesosphere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static.trunity.net/files/111401_111500/111430/440px-Atmospheric_temp.gif"/>
          <p:cNvPicPr>
            <a:picLocks noChangeAspect="1" noChangeArrowheads="1"/>
          </p:cNvPicPr>
          <p:nvPr/>
        </p:nvPicPr>
        <p:blipFill>
          <a:blip r:embed="rId2" cstate="print"/>
          <a:srcRect l="3403" t="3206"/>
          <a:stretch>
            <a:fillRect/>
          </a:stretch>
        </p:blipFill>
        <p:spPr bwMode="auto">
          <a:xfrm>
            <a:off x="4504903" y="1524000"/>
            <a:ext cx="4540723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Third layer of the atmosphere</a:t>
            </a:r>
          </a:p>
          <a:p>
            <a:r>
              <a:rPr lang="en-US" dirty="0" smtClean="0"/>
              <a:t>Temperature decreases with increasing altitude</a:t>
            </a:r>
          </a:p>
          <a:p>
            <a:pPr lvl="1"/>
            <a:r>
              <a:rPr lang="en-US" dirty="0" smtClean="0"/>
              <a:t>Coldest layer</a:t>
            </a:r>
          </a:p>
          <a:p>
            <a:endParaRPr lang="en-US" dirty="0" smtClean="0"/>
          </a:p>
          <a:p>
            <a:r>
              <a:rPr lang="en-US" dirty="0" err="1" smtClean="0"/>
              <a:t>Mesopause</a:t>
            </a:r>
            <a:r>
              <a:rPr lang="en-US" dirty="0" smtClean="0"/>
              <a:t> – boundary between the mesosphere and the thermosphere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static.trunity.net/files/111401_111500/111430/440px-Atmospheric_temp.gif"/>
          <p:cNvPicPr>
            <a:picLocks noChangeAspect="1" noChangeArrowheads="1"/>
          </p:cNvPicPr>
          <p:nvPr/>
        </p:nvPicPr>
        <p:blipFill>
          <a:blip r:embed="rId2" cstate="print"/>
          <a:srcRect l="3403" t="3206"/>
          <a:stretch>
            <a:fillRect/>
          </a:stretch>
        </p:blipFill>
        <p:spPr bwMode="auto">
          <a:xfrm>
            <a:off x="4504903" y="1524000"/>
            <a:ext cx="4540723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Fourth and outermost layer of the atmosphere</a:t>
            </a:r>
          </a:p>
          <a:p>
            <a:pPr lvl="1"/>
            <a:r>
              <a:rPr lang="en-US" dirty="0" smtClean="0"/>
              <a:t>Subdivided into the exosphere and the ionosphere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Temperature increases with increasing altitude</a:t>
            </a:r>
          </a:p>
          <a:p>
            <a:pPr lvl="1"/>
            <a:r>
              <a:rPr lang="en-US" dirty="0" smtClean="0"/>
              <a:t>Extremely high temperatures due to solar radiation</a:t>
            </a:r>
          </a:p>
        </p:txBody>
      </p:sp>
      <p:pic>
        <p:nvPicPr>
          <p:cNvPr id="6146" name="Picture 2" descr="http://static.trunity.net/files/111401_111500/111430/440px-Atmospheric_temp.gif"/>
          <p:cNvPicPr>
            <a:picLocks noChangeAspect="1" noChangeArrowheads="1"/>
          </p:cNvPicPr>
          <p:nvPr/>
        </p:nvPicPr>
        <p:blipFill>
          <a:blip r:embed="rId2" cstate="print"/>
          <a:srcRect l="3403" t="3206"/>
          <a:stretch>
            <a:fillRect/>
          </a:stretch>
        </p:blipFill>
        <p:spPr bwMode="auto">
          <a:xfrm>
            <a:off x="4504903" y="1524000"/>
            <a:ext cx="4540723" cy="4829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7091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Or this outside your house?</a:t>
            </a:r>
          </a:p>
          <a:p>
            <a:pPr>
              <a:buNone/>
            </a:pPr>
            <a:r>
              <a:rPr lang="en-US" dirty="0" smtClean="0"/>
              <a:t>		       -&gt;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Would you know what was going on?</a:t>
            </a:r>
            <a:endParaRPr lang="en-US" dirty="0"/>
          </a:p>
        </p:txBody>
      </p:sp>
      <p:pic>
        <p:nvPicPr>
          <p:cNvPr id="26626" name="Picture 2" descr="http://1.bp.blogspot.com/_AnSf_nt3B0A/TCY5f4Ux3_I/AAAAAAAAQjs/7MCTaBmFmwI/s1600/ka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533400"/>
            <a:ext cx="619125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709160"/>
          </a:xfrm>
        </p:spPr>
        <p:txBody>
          <a:bodyPr/>
          <a:lstStyle/>
          <a:p>
            <a:r>
              <a:rPr lang="en-US" dirty="0" smtClean="0"/>
              <a:t>Would you know what to do in this event?</a:t>
            </a:r>
            <a:endParaRPr lang="en-US" dirty="0"/>
          </a:p>
        </p:txBody>
      </p:sp>
      <p:pic>
        <p:nvPicPr>
          <p:cNvPr id="27650" name="Picture 2" descr="http://listverse.files.wordpress.com/2007/10/grady-tornado-3303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1000"/>
            <a:ext cx="54864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Atmosphere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the atmosphere?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atmosphere is essential to all life on Earth. </a:t>
            </a:r>
          </a:p>
          <a:p>
            <a:endParaRPr lang="en-US" dirty="0"/>
          </a:p>
          <a:p>
            <a:r>
              <a:rPr lang="en-US" b="1" u="sng" dirty="0" smtClean="0"/>
              <a:t>Weather</a:t>
            </a:r>
            <a:r>
              <a:rPr lang="en-US" b="1" dirty="0" smtClean="0"/>
              <a:t>- based on day-to-day observations made for a region</a:t>
            </a:r>
          </a:p>
          <a:p>
            <a:endParaRPr lang="en-US" dirty="0"/>
          </a:p>
          <a:p>
            <a:r>
              <a:rPr lang="en-US" b="1" u="sng" dirty="0" smtClean="0"/>
              <a:t>Climate</a:t>
            </a:r>
            <a:r>
              <a:rPr lang="en-US" b="1" dirty="0" smtClean="0"/>
              <a:t>- based on observations made for a region over several years</a:t>
            </a:r>
            <a:endParaRPr lang="en-US" b="1" dirty="0"/>
          </a:p>
        </p:txBody>
      </p:sp>
      <p:pic>
        <p:nvPicPr>
          <p:cNvPr id="9218" name="Picture 2" descr="http://www.dailygalaxy.com/photos/uncategorized/2008/09/02/atm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15789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Where did we get the gases for our atmosphere?</a:t>
            </a:r>
          </a:p>
          <a:p>
            <a:endParaRPr lang="en-US" dirty="0"/>
          </a:p>
          <a:p>
            <a:r>
              <a:rPr lang="en-US" dirty="0" smtClean="0"/>
              <a:t>Volcanic activity releases gases from inside Earth, heavy gases are pulled by gravity creating atmosphere</a:t>
            </a:r>
            <a:endParaRPr lang="en-US" dirty="0"/>
          </a:p>
        </p:txBody>
      </p:sp>
      <p:pic>
        <p:nvPicPr>
          <p:cNvPr id="8194" name="Picture 2" descr="Arenal Volcano Costa R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0"/>
            <a:ext cx="4572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99 % of atmosphere is made of 2 elements</a:t>
            </a:r>
          </a:p>
          <a:p>
            <a:pPr lvl="1"/>
            <a:r>
              <a:rPr lang="en-US" b="1" dirty="0" smtClean="0"/>
              <a:t>78% Nitrogen – largest component of atmosphere!</a:t>
            </a:r>
          </a:p>
          <a:p>
            <a:pPr lvl="1"/>
            <a:r>
              <a:rPr lang="en-US" dirty="0" smtClean="0"/>
              <a:t>21% Oxygen</a:t>
            </a:r>
          </a:p>
          <a:p>
            <a:pPr lvl="2"/>
            <a:r>
              <a:rPr lang="en-US" dirty="0" smtClean="0"/>
              <a:t>1% CO</a:t>
            </a:r>
            <a:r>
              <a:rPr lang="en-US" sz="1600" dirty="0" smtClean="0"/>
              <a:t>2</a:t>
            </a:r>
            <a:r>
              <a:rPr lang="en-US" dirty="0" smtClean="0"/>
              <a:t>, Argon, others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Water Vapor - Amount of water in the atmosphere </a:t>
            </a:r>
          </a:p>
          <a:p>
            <a:pPr lvl="1"/>
            <a:r>
              <a:rPr lang="en-US" dirty="0" smtClean="0"/>
              <a:t>Changes, depends on where air originated</a:t>
            </a:r>
          </a:p>
          <a:p>
            <a:pPr lvl="2"/>
            <a:r>
              <a:rPr lang="en-US" dirty="0" smtClean="0"/>
              <a:t>Dry air- originated over land</a:t>
            </a:r>
          </a:p>
          <a:p>
            <a:pPr lvl="2"/>
            <a:r>
              <a:rPr lang="en-US" dirty="0" smtClean="0"/>
              <a:t>Moist air- originated over water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Ozone = O</a:t>
            </a:r>
            <a:r>
              <a:rPr lang="en-US" sz="1600" dirty="0" smtClean="0"/>
              <a:t>3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Form of oxygen that combines 3 oxygen atoms into each molecule</a:t>
            </a:r>
          </a:p>
          <a:p>
            <a:r>
              <a:rPr lang="en-US" dirty="0" smtClean="0"/>
              <a:t>Absorbs radiation that helps block out some of the harmful UV rays emitted by sun.</a:t>
            </a:r>
          </a:p>
          <a:p>
            <a:pPr lvl="1"/>
            <a:r>
              <a:rPr lang="en-US" dirty="0" smtClean="0"/>
              <a:t>Being damaged by CFC’s</a:t>
            </a:r>
          </a:p>
        </p:txBody>
      </p:sp>
      <p:pic>
        <p:nvPicPr>
          <p:cNvPr id="6146" name="Picture 2" descr="Ozone Layer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383189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Atmospheric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you move through the atmosphere you will experience a gradual change in pressure</a:t>
            </a:r>
          </a:p>
          <a:p>
            <a:pPr lvl="1"/>
            <a:r>
              <a:rPr lang="en-US" b="1" u="sng" dirty="0" smtClean="0"/>
              <a:t>Atmos. Pressure</a:t>
            </a:r>
            <a:r>
              <a:rPr lang="en-US" dirty="0" smtClean="0"/>
              <a:t>- the weight of the air above you</a:t>
            </a:r>
          </a:p>
          <a:p>
            <a:pPr lvl="1"/>
            <a:r>
              <a:rPr lang="en-US" dirty="0" smtClean="0"/>
              <a:t>Pressure slowly decreases the farther you go up</a:t>
            </a:r>
          </a:p>
        </p:txBody>
      </p:sp>
      <p:pic>
        <p:nvPicPr>
          <p:cNvPr id="5122" name="Picture 2" descr="http://www.800mainstreet.com/08/0008-003-at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828800"/>
            <a:ext cx="3919213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355</Words>
  <Application>Microsoft Office PowerPoint</Application>
  <PresentationFormat>On-screen Show (4:3)</PresentationFormat>
  <Paragraphs>68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Intro to Meteorology</vt:lpstr>
      <vt:lpstr>Slide 2</vt:lpstr>
      <vt:lpstr>Slide 3</vt:lpstr>
      <vt:lpstr>Atmosphere Basics</vt:lpstr>
      <vt:lpstr>Why study the atmosphere?</vt:lpstr>
      <vt:lpstr>Atmosphere Beginnings</vt:lpstr>
      <vt:lpstr>Atmosphere Components</vt:lpstr>
      <vt:lpstr>Ozone Layer</vt:lpstr>
      <vt:lpstr>Atmospheric Pressure</vt:lpstr>
      <vt:lpstr>Atmospheric Layers</vt:lpstr>
      <vt:lpstr>Troposphere</vt:lpstr>
      <vt:lpstr>Stratosphere</vt:lpstr>
      <vt:lpstr>Mesosphere</vt:lpstr>
      <vt:lpstr>Thermosphere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Atmosphere Basics</dc:title>
  <dc:creator>wcpss</dc:creator>
  <cp:lastModifiedBy>lpaulk</cp:lastModifiedBy>
  <cp:revision>42</cp:revision>
  <dcterms:created xsi:type="dcterms:W3CDTF">2010-05-03T20:54:20Z</dcterms:created>
  <dcterms:modified xsi:type="dcterms:W3CDTF">2014-11-13T23:19:20Z</dcterms:modified>
</cp:coreProperties>
</file>