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58" r:id="rId5"/>
    <p:sldId id="259" r:id="rId6"/>
    <p:sldId id="270" r:id="rId7"/>
    <p:sldId id="260" r:id="rId8"/>
    <p:sldId id="261" r:id="rId9"/>
    <p:sldId id="269" r:id="rId10"/>
    <p:sldId id="271" r:id="rId11"/>
    <p:sldId id="262" r:id="rId12"/>
    <p:sldId id="268" r:id="rId13"/>
    <p:sldId id="272" r:id="rId14"/>
    <p:sldId id="263" r:id="rId15"/>
    <p:sldId id="274" r:id="rId16"/>
    <p:sldId id="264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906A2-ADB7-4702-B792-3B452EE9B7AC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A6E91-65A9-42E8-8CAC-378D87DD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YOU TALK ABOUT THESE</a:t>
            </a:r>
            <a:r>
              <a:rPr lang="en-US" baseline="0" dirty="0" smtClean="0"/>
              <a:t>! MUST BE ABLE TO IDENTIFY THAT SOUTH EASTERN STATES ARE GETTING AIR MASS </a:t>
            </a:r>
            <a:r>
              <a:rPr lang="en-US" baseline="0" dirty="0" err="1" smtClean="0"/>
              <a:t>mT</a:t>
            </a:r>
            <a:r>
              <a:rPr lang="en-US" baseline="0" dirty="0" smtClean="0"/>
              <a:t> ON A MAP!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6E91-65A9-42E8-8CAC-378D87DDA2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BB85-0FC0-4158-8519-CA0EFD047D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Masses and Fronts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rm-front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8" y="419100"/>
            <a:ext cx="86836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cold front forms when cold, dense air quickly moves into an area occupied by warm air</a:t>
            </a:r>
          </a:p>
          <a:p>
            <a:r>
              <a:rPr lang="en-US" dirty="0" smtClean="0"/>
              <a:t>Compared to speed of warm front, cold fronts move very fast</a:t>
            </a:r>
          </a:p>
          <a:p>
            <a:r>
              <a:rPr lang="en-US" b="1" dirty="0" smtClean="0"/>
              <a:t>Marked by heavy precipitation/thunderstorms for a short period of time</a:t>
            </a:r>
          </a:p>
          <a:p>
            <a:r>
              <a:rPr lang="en-US" b="1" dirty="0" smtClean="0"/>
              <a:t>Blue triangles are symbols for cold front</a:t>
            </a:r>
            <a:endParaRPr lang="en-US" b="1" dirty="0"/>
          </a:p>
        </p:txBody>
      </p:sp>
      <p:pic>
        <p:nvPicPr>
          <p:cNvPr id="1026" name="Picture 2" descr="http://www.physicalgeography.net/fundamentals/images/cold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62375"/>
            <a:ext cx="56578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0031" cy="6858000"/>
            <a:chOff x="0" y="0"/>
            <a:chExt cx="9140031" cy="6858000"/>
          </a:xfrm>
        </p:grpSpPr>
        <p:pic>
          <p:nvPicPr>
            <p:cNvPr id="5" name="Picture 1" descr="work.2308963.3.flat,550x550,075,f.destructive-squall-line-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69" y="0"/>
              <a:ext cx="913606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usatoday30.usatoday.com/weather/tg/wcfront/images/2d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338931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cold front sybm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2000" y="428625"/>
            <a:ext cx="7620000" cy="600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Stationary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If fronts are not moving towards each other, but rather moving parallel a stationary front occurs. </a:t>
            </a:r>
            <a:endParaRPr lang="en-US" b="1" dirty="0"/>
          </a:p>
          <a:p>
            <a:r>
              <a:rPr lang="en-US" dirty="0" smtClean="0"/>
              <a:t>Mild precipitation can occur on a stationary front</a:t>
            </a:r>
          </a:p>
          <a:p>
            <a:r>
              <a:rPr lang="en-US" dirty="0" smtClean="0"/>
              <a:t>Red semi-circles on one side, blue triangles on other</a:t>
            </a:r>
            <a:endParaRPr lang="en-US" dirty="0"/>
          </a:p>
        </p:txBody>
      </p:sp>
      <p:pic>
        <p:nvPicPr>
          <p:cNvPr id="5" name="Picture 5" descr="agburt10_01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449" y="3328987"/>
            <a:ext cx="4673103" cy="33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log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09600"/>
            <a:ext cx="83534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Occluded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2362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Cold fronts move faster than warm fronts</a:t>
            </a:r>
          </a:p>
          <a:p>
            <a:r>
              <a:rPr lang="en-US" sz="2000" b="1" dirty="0" smtClean="0"/>
              <a:t>When an active cold front overtakes a warm front, an occluded front forms</a:t>
            </a:r>
          </a:p>
          <a:p>
            <a:r>
              <a:rPr lang="en-US" sz="2000" dirty="0" smtClean="0"/>
              <a:t>This will force the warm front up into the air, which will lead to heavy rain</a:t>
            </a:r>
          </a:p>
          <a:p>
            <a:r>
              <a:rPr lang="en-US" sz="2000" dirty="0" smtClean="0"/>
              <a:t>Usually marked by purple semi-circle and triangles in same direction</a:t>
            </a:r>
            <a:endParaRPr lang="en-US" sz="2000" dirty="0"/>
          </a:p>
        </p:txBody>
      </p:sp>
      <p:pic>
        <p:nvPicPr>
          <p:cNvPr id="21506" name="Picture 2" descr="http://www.physicalgeography.net/fundamentals/images/occluded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62375"/>
            <a:ext cx="56578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rthphysicsteaching.homestead.com/NYS_Weather_Fronts.JPG"/>
          <p:cNvPicPr>
            <a:picLocks noChangeAspect="1" noChangeArrowheads="1"/>
          </p:cNvPicPr>
          <p:nvPr/>
        </p:nvPicPr>
        <p:blipFill>
          <a:blip r:embed="rId2" cstate="print"/>
          <a:srcRect t="6098"/>
          <a:stretch>
            <a:fillRect/>
          </a:stretch>
        </p:blipFill>
        <p:spPr bwMode="auto">
          <a:xfrm>
            <a:off x="406400" y="495300"/>
            <a:ext cx="8331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nr.sc.gov/climate/sco/Education/wxmap/wx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5791200"/>
          </a:xfrm>
          <a:prstGeom prst="rect">
            <a:avLst/>
          </a:prstGeom>
          <a:noFill/>
        </p:spPr>
      </p:pic>
      <p:sp>
        <p:nvSpPr>
          <p:cNvPr id="3" name="Up Arrow 2"/>
          <p:cNvSpPr/>
          <p:nvPr/>
        </p:nvSpPr>
        <p:spPr>
          <a:xfrm rot="268737">
            <a:off x="5539258" y="4435358"/>
            <a:ext cx="457200" cy="13716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rot="9270065">
            <a:off x="3469457" y="1082052"/>
            <a:ext cx="457200" cy="1707457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air masses can be found moving in at  each orange arrow?</a:t>
            </a:r>
          </a:p>
          <a:p>
            <a:r>
              <a:rPr lang="en-US" dirty="0" smtClean="0"/>
              <a:t>What is the weather like at the H and L?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Wind is the movement of air from places of high pressure to places of low pressure</a:t>
            </a:r>
          </a:p>
          <a:p>
            <a:endParaRPr lang="en-US" dirty="0"/>
          </a:p>
          <a:p>
            <a:r>
              <a:rPr lang="en-US" dirty="0" smtClean="0"/>
              <a:t>Wind moves in large masses called air masses</a:t>
            </a:r>
          </a:p>
          <a:p>
            <a:pPr lvl="1"/>
            <a:r>
              <a:rPr lang="en-US" b="1" dirty="0" smtClean="0"/>
              <a:t>Air masses also move from areas of high pressure to areas of low pressure</a:t>
            </a:r>
          </a:p>
          <a:p>
            <a:endParaRPr lang="en-US" dirty="0"/>
          </a:p>
          <a:p>
            <a:r>
              <a:rPr lang="en-US" dirty="0" smtClean="0"/>
              <a:t>These air masses retain the characteristics of where they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atellite view of cold and warm air ma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457200"/>
            <a:ext cx="8458200" cy="634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Air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Air masses can be described in two ways</a:t>
            </a:r>
          </a:p>
          <a:p>
            <a:r>
              <a:rPr lang="en-US" b="1" u="sng" dirty="0" smtClean="0"/>
              <a:t>Moisture</a:t>
            </a:r>
            <a:endParaRPr lang="en-US" b="1" u="sng" dirty="0"/>
          </a:p>
          <a:p>
            <a:r>
              <a:rPr lang="en-US" dirty="0" smtClean="0"/>
              <a:t>Continental (dry air) vs. Maritime ( moist air)</a:t>
            </a:r>
          </a:p>
          <a:p>
            <a:pPr lvl="1"/>
            <a:r>
              <a:rPr lang="en-US" dirty="0" smtClean="0"/>
              <a:t>Depending on if the air mass forms over land or water depends on if it carries a lot of moisture</a:t>
            </a:r>
          </a:p>
          <a:p>
            <a:r>
              <a:rPr lang="en-US" b="1" u="sng" dirty="0" smtClean="0"/>
              <a:t>Temperature</a:t>
            </a:r>
            <a:endParaRPr lang="en-US" b="1" u="sng" dirty="0"/>
          </a:p>
          <a:p>
            <a:r>
              <a:rPr lang="en-US" dirty="0" smtClean="0"/>
              <a:t>Tropical (warm air) vs. Polar (cold air) vs. Arctic (coldest air)</a:t>
            </a:r>
          </a:p>
          <a:p>
            <a:pPr lvl="1"/>
            <a:r>
              <a:rPr lang="en-US" dirty="0" smtClean="0"/>
              <a:t>The temperature of the air mass depends on if it formed closer to the equator or closer to the poles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228600" y="1600200"/>
          <a:ext cx="45720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690701">
                <a:tc>
                  <a:txBody>
                    <a:bodyPr/>
                    <a:lstStyle/>
                    <a:p>
                      <a:pPr algn="l"/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Maritime</a:t>
                      </a:r>
                      <a:endParaRPr lang="en-US" sz="2200" dirty="0"/>
                    </a:p>
                  </a:txBody>
                  <a:tcPr marL="40654" marR="40654"/>
                </a:tc>
              </a:tr>
              <a:tr h="1192166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Tropical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</a:t>
                      </a:r>
                      <a:r>
                        <a:rPr lang="en-US" sz="2200" baseline="0" dirty="0" smtClean="0"/>
                        <a:t> Tropical: </a:t>
                      </a:r>
                      <a:r>
                        <a:rPr lang="en-US" sz="2200" baseline="0" dirty="0" err="1" smtClean="0"/>
                        <a:t>cT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Maritime</a:t>
                      </a:r>
                      <a:r>
                        <a:rPr lang="en-US" sz="2200" baseline="0" dirty="0" smtClean="0"/>
                        <a:t> Tropical: </a:t>
                      </a:r>
                      <a:r>
                        <a:rPr lang="en-US" sz="2200" baseline="0" dirty="0" err="1" smtClean="0"/>
                        <a:t>mT</a:t>
                      </a:r>
                      <a:endParaRPr lang="en-US" sz="2200" dirty="0"/>
                    </a:p>
                  </a:txBody>
                  <a:tcPr marL="40654" marR="40654"/>
                </a:tc>
              </a:tr>
              <a:tr h="1192166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Polar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</a:t>
                      </a:r>
                      <a:r>
                        <a:rPr lang="en-US" sz="2200" baseline="0" dirty="0" smtClean="0"/>
                        <a:t> Polar: </a:t>
                      </a:r>
                      <a:r>
                        <a:rPr lang="en-US" sz="2200" baseline="0" dirty="0" err="1" smtClean="0"/>
                        <a:t>cP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Maritime Polar: </a:t>
                      </a:r>
                      <a:r>
                        <a:rPr lang="en-US" sz="2200" dirty="0" err="1" smtClean="0"/>
                        <a:t>mP</a:t>
                      </a:r>
                      <a:endParaRPr lang="en-US" sz="2200" dirty="0"/>
                    </a:p>
                  </a:txBody>
                  <a:tcPr marL="40654" marR="40654"/>
                </a:tc>
              </a:tr>
              <a:tr h="1192166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Arctic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 Arctic: </a:t>
                      </a:r>
                      <a:r>
                        <a:rPr lang="en-US" sz="2200" dirty="0" err="1" smtClean="0"/>
                        <a:t>cA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40654" marR="40654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Knowing moisture and temperature, what would the characteristics be of…</a:t>
            </a:r>
          </a:p>
          <a:p>
            <a:r>
              <a:rPr lang="en-US" dirty="0" smtClean="0"/>
              <a:t>Continental Polar (</a:t>
            </a:r>
            <a:r>
              <a:rPr lang="en-US" dirty="0" err="1" smtClean="0"/>
              <a:t>cP</a:t>
            </a:r>
            <a:r>
              <a:rPr lang="en-US" dirty="0" smtClean="0"/>
              <a:t>)?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Maritime Tropical (</a:t>
            </a:r>
            <a:r>
              <a:rPr lang="en-US" b="1" dirty="0" err="1" smtClean="0"/>
              <a:t>mT</a:t>
            </a:r>
            <a:r>
              <a:rPr lang="en-US" b="1" dirty="0" smtClean="0"/>
              <a:t>)?</a:t>
            </a:r>
          </a:p>
          <a:p>
            <a:endParaRPr lang="en-US" dirty="0" smtClean="0"/>
          </a:p>
          <a:p>
            <a:r>
              <a:rPr lang="en-US" dirty="0" smtClean="0"/>
              <a:t>Continental Arctic (</a:t>
            </a:r>
            <a:r>
              <a:rPr lang="en-US" dirty="0" err="1" smtClean="0"/>
              <a:t>cA</a:t>
            </a:r>
            <a:r>
              <a:rPr lang="en-US" dirty="0" smtClean="0"/>
              <a:t>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lassificati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Front – the boundary between two different air masses</a:t>
            </a:r>
          </a:p>
          <a:p>
            <a:r>
              <a:rPr lang="en-US" b="1" dirty="0" smtClean="0"/>
              <a:t>Along a front, warmer, less dense air is always forced upwards</a:t>
            </a:r>
          </a:p>
          <a:p>
            <a:r>
              <a:rPr lang="en-US" dirty="0" smtClean="0"/>
              <a:t>4 types of fronts</a:t>
            </a:r>
          </a:p>
          <a:p>
            <a:pPr lvl="1"/>
            <a:r>
              <a:rPr lang="en-US" dirty="0" smtClean="0"/>
              <a:t>Warm</a:t>
            </a:r>
          </a:p>
          <a:p>
            <a:pPr lvl="1"/>
            <a:r>
              <a:rPr lang="en-US" dirty="0" smtClean="0"/>
              <a:t>Cold</a:t>
            </a:r>
          </a:p>
          <a:p>
            <a:pPr lvl="1"/>
            <a:r>
              <a:rPr lang="en-US" dirty="0" smtClean="0"/>
              <a:t>Stationary</a:t>
            </a:r>
          </a:p>
          <a:p>
            <a:pPr lvl="1"/>
            <a:r>
              <a:rPr lang="en-US" dirty="0" smtClean="0"/>
              <a:t>Occluded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0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warm front occurs when warm air slowly moves into an area covered by cooler air.</a:t>
            </a:r>
          </a:p>
          <a:p>
            <a:r>
              <a:rPr lang="en-US" dirty="0" smtClean="0"/>
              <a:t>Takes a long time for warm air to displace colder air</a:t>
            </a:r>
          </a:p>
          <a:p>
            <a:r>
              <a:rPr lang="en-US" dirty="0" smtClean="0"/>
              <a:t>Marked by long and steady rain</a:t>
            </a:r>
          </a:p>
          <a:p>
            <a:r>
              <a:rPr lang="en-US" b="1" dirty="0" smtClean="0"/>
              <a:t>Red semi-circles are symbols for warm front</a:t>
            </a:r>
          </a:p>
        </p:txBody>
      </p:sp>
      <p:pic>
        <p:nvPicPr>
          <p:cNvPr id="2050" name="Picture 2" descr="http://www.physicalgeography.net/fundamentals/images/warm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62375"/>
            <a:ext cx="56578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4" descr="Approaching_warm_front^_-_geograph.org.uk_-_14170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2" descr="http://www.usatoday.com/weather/tg/wwfront/images/2d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02325" y="0"/>
              <a:ext cx="324167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455</Words>
  <Application>Microsoft Office PowerPoint</Application>
  <PresentationFormat>On-screen Show (4:3)</PresentationFormat>
  <Paragraphs>64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Air Masses and Fronts</vt:lpstr>
      <vt:lpstr>Wind</vt:lpstr>
      <vt:lpstr>PowerPoint Presentation</vt:lpstr>
      <vt:lpstr>Types of Air Masses</vt:lpstr>
      <vt:lpstr>Putting it all together</vt:lpstr>
      <vt:lpstr>PowerPoint Presentation</vt:lpstr>
      <vt:lpstr>Fronts</vt:lpstr>
      <vt:lpstr>Warm Front</vt:lpstr>
      <vt:lpstr>PowerPoint Presentation</vt:lpstr>
      <vt:lpstr>PowerPoint Presentation</vt:lpstr>
      <vt:lpstr>Cold Front</vt:lpstr>
      <vt:lpstr>PowerPoint Presentation</vt:lpstr>
      <vt:lpstr>PowerPoint Presentation</vt:lpstr>
      <vt:lpstr>Stationary Front</vt:lpstr>
      <vt:lpstr>PowerPoint Presentation</vt:lpstr>
      <vt:lpstr>Occluded Front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 and Fronts</dc:title>
  <dc:creator>wcpss</dc:creator>
  <cp:lastModifiedBy>Isa Pamuk</cp:lastModifiedBy>
  <cp:revision>36</cp:revision>
  <dcterms:created xsi:type="dcterms:W3CDTF">2010-05-13T11:19:59Z</dcterms:created>
  <dcterms:modified xsi:type="dcterms:W3CDTF">2018-10-23T17:12:00Z</dcterms:modified>
</cp:coreProperties>
</file>