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5"/>
  </p:notesMasterIdLst>
  <p:sldIdLst>
    <p:sldId id="294" r:id="rId3"/>
    <p:sldId id="295" r:id="rId4"/>
    <p:sldId id="297" r:id="rId5"/>
    <p:sldId id="259" r:id="rId6"/>
    <p:sldId id="26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1" r:id="rId20"/>
    <p:sldId id="276" r:id="rId21"/>
    <p:sldId id="293" r:id="rId22"/>
    <p:sldId id="280" r:id="rId23"/>
    <p:sldId id="29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5C043-8408-1841-93C2-CF5A928265D5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EB8B-EB79-5042-9871-ADC8562E0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1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Actions: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quick quiz strategy.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(i.e. SAT or ACT practice, Writing: RACE+C)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 Regents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Energy is produced within the Sun’s core by the process of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insolation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nuclear fusion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radioactive decay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25993-F997-3440-8A48-CB0B9B3818DA}" type="slidenum">
              <a:rPr lang="en-US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71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Actions: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student read prompt aloud and answer any clarifying questions students may have.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Actions: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should respond to questions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their notebooks.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0AA952-E417-EF46-90EE-C489AF8781CE}" type="slidenum">
              <a:rPr lang="en-US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870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 Actions: Have students read</a:t>
            </a:r>
            <a:r>
              <a:rPr lang="en-US" baseline="0" dirty="0" smtClean="0"/>
              <a:t> instructions aloud</a:t>
            </a:r>
          </a:p>
          <a:p>
            <a:r>
              <a:rPr lang="en-US" baseline="0" dirty="0" smtClean="0"/>
              <a:t>Student Actions: Students create billboard in their notebook.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22D8-11E4-9F42-8E40-05D205476229}" type="slidenum">
              <a:rPr lang="en-US">
                <a:solidFill>
                  <a:prstClr val="black"/>
                </a:solidFill>
                <a:latin typeface="Calibri"/>
              </a:rPr>
              <a:pPr/>
              <a:t>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27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Teacher Actions: </a:t>
            </a:r>
            <a:r>
              <a:rPr lang="en-US" b="0" dirty="0" smtClean="0"/>
              <a:t>Cold call students to read bullet points.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25993-F997-3440-8A48-CB0B9B3818DA}" type="slidenum">
              <a:rPr lang="en-US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746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Actions: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quick quiz strategy.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(i.e. SAT or ACT practice, Writing: RACE+C)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 Regents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Energy is produced within the Sun’s core by the process of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insolation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nuclear fusion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radioactive decay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25993-F997-3440-8A48-CB0B9B3818DA}" type="slidenum">
              <a:rPr lang="en-US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71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Actions: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quick quiz strategy.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(i.e. SAT or ACT practice, Writing: RACE+C)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 Regents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 Energy is produced within the Sun’s core by the process of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insolation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nuclear fusion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conduction </a:t>
            </a:r>
          </a:p>
          <a:p>
            <a:pPr marL="685800" lvl="1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radioactive decay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25993-F997-3440-8A48-CB0B9B3818DA}" type="slidenum">
              <a:rPr lang="en-US">
                <a:solidFill>
                  <a:prstClr val="black"/>
                </a:solidFill>
                <a:latin typeface="Calibri"/>
              </a:rPr>
              <a:pPr/>
              <a:t>21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371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5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4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52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780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3329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8191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9701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9888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2290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3254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8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235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4088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4207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341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3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6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5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3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0DCB-8549-784B-95D4-48E2076CA133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3F9F-D30F-3143-8127-27DF827EB1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17B6F-DEA4-1045-8E7C-97130E0D074F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10/23/2019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3C676-2B23-0A49-A7B1-B5B861175C7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771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What are three main types of SOIL? </a:t>
            </a:r>
          </a:p>
          <a:p>
            <a:pPr fontAlgn="base"/>
            <a:r>
              <a:rPr lang="en-US" dirty="0"/>
              <a:t>What is Humus? What are 4 components that make up SOIL? </a:t>
            </a:r>
            <a:endParaRPr lang="en-US" dirty="0" smtClean="0"/>
          </a:p>
          <a:p>
            <a:pPr lvl="0"/>
            <a:r>
              <a:rPr lang="en-US" dirty="0"/>
              <a:t>Give a short description for each:</a:t>
            </a:r>
          </a:p>
          <a:p>
            <a:pPr lvl="1"/>
            <a:r>
              <a:rPr lang="en-US" dirty="0"/>
              <a:t>Sedimentary</a:t>
            </a:r>
            <a:r>
              <a:rPr lang="en-US" dirty="0" smtClean="0"/>
              <a:t>:______________________________</a:t>
            </a:r>
            <a:endParaRPr lang="en-US" dirty="0"/>
          </a:p>
          <a:p>
            <a:pPr lvl="1"/>
            <a:r>
              <a:rPr lang="en-US" dirty="0" smtClean="0"/>
              <a:t>Igneous</a:t>
            </a:r>
            <a:r>
              <a:rPr lang="en-US" dirty="0"/>
              <a:t>: </a:t>
            </a:r>
            <a:r>
              <a:rPr lang="en-US" dirty="0" smtClean="0"/>
              <a:t>_________________________________</a:t>
            </a:r>
            <a:endParaRPr lang="en-US" dirty="0"/>
          </a:p>
          <a:p>
            <a:pPr lvl="1"/>
            <a:r>
              <a:rPr lang="en-US" dirty="0"/>
              <a:t>Metamorphic</a:t>
            </a:r>
            <a:r>
              <a:rPr lang="en-US" dirty="0" smtClean="0"/>
              <a:t>:_____________________________</a:t>
            </a:r>
            <a:endParaRPr lang="en-US" dirty="0"/>
          </a:p>
          <a:p>
            <a:pPr fontAlgn="base"/>
            <a:r>
              <a:rPr lang="en-US" dirty="0" smtClean="0"/>
              <a:t>List 3 </a:t>
            </a:r>
            <a:r>
              <a:rPr lang="en-US" dirty="0"/>
              <a:t>types of mechanical weathering and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Blue Ridge Mountains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450 million years ago, the African continental plate and the North American continental plate collided</a:t>
            </a:r>
          </a:p>
          <a:p>
            <a:endParaRPr lang="en-US" b="1" dirty="0"/>
          </a:p>
          <a:p>
            <a:r>
              <a:rPr lang="en-US" b="1" dirty="0" smtClean="0"/>
              <a:t>This collision forced part of a plate fragment up and over rocks, creating the </a:t>
            </a:r>
            <a:r>
              <a:rPr lang="en-US" b="1" u="sng" dirty="0" smtClean="0"/>
              <a:t>Blue Ridge Mountains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Appalachian Mountains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b="1" dirty="0" smtClean="0"/>
              <a:t>250 million years ago, Africa and North America collided to form the supercontinent Pangaea</a:t>
            </a:r>
          </a:p>
          <a:p>
            <a:endParaRPr lang="en-US" sz="3500" b="1" dirty="0"/>
          </a:p>
          <a:p>
            <a:r>
              <a:rPr lang="en-US" sz="3500" b="1" dirty="0" smtClean="0"/>
              <a:t>Over millions of years, the compression caused folding of rock, creating the Appalachian Mountains</a:t>
            </a:r>
          </a:p>
          <a:p>
            <a:endParaRPr lang="en-US" sz="3500" b="1" dirty="0"/>
          </a:p>
          <a:p>
            <a:r>
              <a:rPr lang="en-US" sz="3500" b="1" dirty="0" smtClean="0"/>
              <a:t>The Appalachians are wider and higher in NC than in any other state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Coastal Plain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200 million years ago, Africa and North America began to split apart</a:t>
            </a:r>
          </a:p>
          <a:p>
            <a:endParaRPr lang="en-US" b="1" dirty="0"/>
          </a:p>
          <a:p>
            <a:r>
              <a:rPr lang="en-US" b="1" dirty="0" smtClean="0"/>
              <a:t>The Atlantic Ocean formed. 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Rivers carried sediment from the mountains, which helped form the Coastal Plain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Piedmont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400 million years ago, Africa and North America were still moving closer together.</a:t>
            </a:r>
          </a:p>
          <a:p>
            <a:endParaRPr lang="en-US" b="1" dirty="0" smtClean="0"/>
          </a:p>
          <a:p>
            <a:r>
              <a:rPr lang="en-US" b="1" dirty="0" smtClean="0"/>
              <a:t>Parts of the sea floor and a group of volcanic islands also collided with North America.</a:t>
            </a:r>
          </a:p>
          <a:p>
            <a:endParaRPr lang="en-US" b="1" dirty="0" smtClean="0"/>
          </a:p>
          <a:p>
            <a:r>
              <a:rPr lang="en-US" b="1" dirty="0" smtClean="0"/>
              <a:t>They formed the base of the Piedmont.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6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Fall Line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fall line is a zone that forms the border between the Coastal Plain and the Piedmont.</a:t>
            </a:r>
          </a:p>
          <a:p>
            <a:endParaRPr lang="en-US" b="1" dirty="0"/>
          </a:p>
          <a:p>
            <a:r>
              <a:rPr lang="en-US" b="1" dirty="0" smtClean="0"/>
              <a:t>Many towns in NC, like Raleigh, grew on the fall line to serve trade lines coming in from the coast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2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</a:t>
            </a:r>
            <a:r>
              <a:rPr lang="en-US" b="1" i="1" dirty="0" smtClean="0"/>
              <a:t>arrier </a:t>
            </a:r>
            <a:r>
              <a:rPr lang="en-US" b="1" i="1" dirty="0"/>
              <a:t>I</a:t>
            </a:r>
            <a:r>
              <a:rPr lang="en-US" b="1" i="1" dirty="0" smtClean="0"/>
              <a:t>slands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NC’s coast is a broad lowland with a string of narrow, sandy barrier islands that parallel the shoreline</a:t>
            </a:r>
          </a:p>
          <a:p>
            <a:endParaRPr lang="en-US" b="1" dirty="0"/>
          </a:p>
          <a:p>
            <a:r>
              <a:rPr lang="en-US" b="1" dirty="0" smtClean="0"/>
              <a:t>These islands, known as the Outer Banks, protect shallow bays and wetlands on the mainland behind them</a:t>
            </a:r>
          </a:p>
          <a:p>
            <a:endParaRPr lang="en-US" b="1" dirty="0"/>
          </a:p>
          <a:p>
            <a:r>
              <a:rPr lang="en-US" b="1" dirty="0" smtClean="0"/>
              <a:t>The islands formed thousands of years ago, when sea level rose after the last ice 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River Basins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North Carolina has plentiful surface and underground freshwater supplies</a:t>
            </a:r>
          </a:p>
          <a:p>
            <a:endParaRPr lang="en-US" b="1" dirty="0"/>
          </a:p>
          <a:p>
            <a:r>
              <a:rPr lang="en-US" b="1" dirty="0" smtClean="0"/>
              <a:t>The state has 12,200 km of rivers and streams in 18 major river basins</a:t>
            </a:r>
          </a:p>
          <a:p>
            <a:endParaRPr lang="en-US" b="1" dirty="0"/>
          </a:p>
          <a:p>
            <a:r>
              <a:rPr lang="en-US" b="1" dirty="0" smtClean="0"/>
              <a:t>The drainage basin of the Catawba river supplies drinking water for Charlotte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2: NC River Basins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57" y="2007309"/>
            <a:ext cx="8724816" cy="33677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0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57768"/>
          <a:stretch/>
        </p:blipFill>
        <p:spPr>
          <a:xfrm>
            <a:off x="152400" y="216962"/>
            <a:ext cx="3962400" cy="112632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184404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Sketch a billboard encouraging tourists to visit North Carolina.</a:t>
            </a:r>
          </a:p>
          <a:p>
            <a:endParaRPr lang="en-US" sz="3600" b="1" dirty="0"/>
          </a:p>
          <a:p>
            <a:r>
              <a:rPr lang="en-US" sz="3600" b="1" dirty="0" smtClean="0"/>
              <a:t>Your billboard should include:</a:t>
            </a:r>
          </a:p>
          <a:p>
            <a:pPr lvl="1"/>
            <a:r>
              <a:rPr lang="en-US" sz="3200" b="1" dirty="0" smtClean="0"/>
              <a:t>A slogan</a:t>
            </a:r>
          </a:p>
          <a:p>
            <a:pPr lvl="1"/>
            <a:r>
              <a:rPr lang="en-US" sz="3200" b="1" dirty="0" smtClean="0"/>
              <a:t>2 “sites” to see (2 places to visit that you learned about in the brochure)</a:t>
            </a:r>
          </a:p>
          <a:p>
            <a:pPr lvl="1"/>
            <a:r>
              <a:rPr lang="en-US" sz="3200" b="1" dirty="0" smtClean="0"/>
              <a:t>A picture or graphic in </a:t>
            </a:r>
            <a:r>
              <a:rPr lang="en-US" sz="3200" b="1" dirty="0" smtClean="0">
                <a:solidFill>
                  <a:schemeClr val="accent2"/>
                </a:solidFill>
              </a:rPr>
              <a:t>c</a:t>
            </a:r>
            <a:r>
              <a:rPr lang="en-US" sz="3200" b="1" dirty="0" smtClean="0">
                <a:solidFill>
                  <a:schemeClr val="accent3"/>
                </a:solidFill>
              </a:rPr>
              <a:t>o</a:t>
            </a:r>
            <a:r>
              <a:rPr lang="en-US" sz="3200" b="1" dirty="0" smtClean="0">
                <a:solidFill>
                  <a:schemeClr val="accent4"/>
                </a:solidFill>
              </a:rPr>
              <a:t>l</a:t>
            </a:r>
            <a:r>
              <a:rPr lang="en-US" sz="3200" b="1" dirty="0" smtClean="0">
                <a:solidFill>
                  <a:schemeClr val="accent5"/>
                </a:solidFill>
              </a:rPr>
              <a:t>o</a:t>
            </a:r>
            <a:r>
              <a:rPr lang="en-US" sz="3200" b="1" dirty="0" smtClean="0"/>
              <a:t>r!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-37077" b="-37077"/>
          <a:stretch>
            <a:fillRect/>
          </a:stretch>
        </p:blipFill>
        <p:spPr>
          <a:xfrm>
            <a:off x="1231450" y="-599308"/>
            <a:ext cx="6575659" cy="3325475"/>
          </a:xfrm>
        </p:spPr>
      </p:pic>
      <p:sp>
        <p:nvSpPr>
          <p:cNvPr id="2" name="Rectangle 1"/>
          <p:cNvSpPr/>
          <p:nvPr/>
        </p:nvSpPr>
        <p:spPr>
          <a:xfrm>
            <a:off x="0" y="2126718"/>
            <a:ext cx="8972733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Calibri"/>
              </a:rPr>
              <a:t>North Carolina’s geosphere has changed over time</a:t>
            </a:r>
          </a:p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Calibri"/>
              </a:rPr>
              <a:t>These changes were caused by the movements of tectonic plates millions of years ago</a:t>
            </a:r>
          </a:p>
          <a:p>
            <a:pPr marL="571500" indent="-571500">
              <a:buFont typeface="Arial"/>
              <a:buChar char="•"/>
            </a:pPr>
            <a:r>
              <a:rPr lang="en-US" sz="3600" b="1" dirty="0" smtClean="0">
                <a:solidFill>
                  <a:prstClr val="black"/>
                </a:solidFill>
                <a:latin typeface="Calibri"/>
              </a:rPr>
              <a:t>These movements have shaped the land, which provides NC regions with unique resources and climates</a:t>
            </a:r>
            <a:endParaRPr lang="en-US" sz="36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prstClr val="black"/>
                </a:solidFill>
                <a:ea typeface="Times New Roman"/>
              </a:rPr>
              <a:t>Objective: </a:t>
            </a:r>
            <a:r>
              <a:rPr lang="en-US" b="1" dirty="0" smtClean="0">
                <a:solidFill>
                  <a:prstClr val="black"/>
                </a:solidFill>
              </a:rPr>
              <a:t> </a:t>
            </a:r>
            <a:r>
              <a:rPr lang="en-US" b="1" dirty="0" smtClean="0"/>
              <a:t>Summarize the major events in the geologic history of North Carolina</a:t>
            </a:r>
            <a:r>
              <a:rPr lang="en-US" b="1" dirty="0" smtClean="0">
                <a:solidFill>
                  <a:prstClr val="black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0" y="305617"/>
            <a:ext cx="8229600" cy="1143000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16073" r="16073"/>
          <a:stretch>
            <a:fillRect/>
          </a:stretch>
        </p:blipFill>
        <p:spPr>
          <a:xfrm>
            <a:off x="5711448" y="26805"/>
            <a:ext cx="3208017" cy="1764904"/>
          </a:xfrm>
        </p:spPr>
      </p:pic>
      <p:sp>
        <p:nvSpPr>
          <p:cNvPr id="6" name="Rectangle 5"/>
          <p:cNvSpPr/>
          <p:nvPr/>
        </p:nvSpPr>
        <p:spPr>
          <a:xfrm>
            <a:off x="178080" y="1791709"/>
            <a:ext cx="874138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Calibri"/>
              </a:rPr>
              <a:t>By the end of today’s lesson you will be able to correctly answer the following question:</a:t>
            </a: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r>
              <a:rPr lang="en-US" sz="2800" b="1" dirty="0"/>
              <a:t>What caused mountain ranges to form in the western part of North Carolina?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opening of the Atlantic Ocean as plates separated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collision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separation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</a:t>
            </a:r>
            <a:r>
              <a:rPr lang="en-US" sz="2800" dirty="0" err="1"/>
              <a:t>subduction</a:t>
            </a:r>
            <a:r>
              <a:rPr lang="en-US" sz="2800" dirty="0"/>
              <a:t> of the Atlantic Ocean as it collided with North America</a:t>
            </a:r>
          </a:p>
        </p:txBody>
      </p:sp>
    </p:spTree>
    <p:extLst>
      <p:ext uri="{BB962C8B-B14F-4D97-AF65-F5344CB8AC3E}">
        <p14:creationId xmlns:p14="http://schemas.microsoft.com/office/powerpoint/2010/main" val="77923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0" y="305617"/>
            <a:ext cx="8229600" cy="1143000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16073" r="16073"/>
          <a:stretch>
            <a:fillRect/>
          </a:stretch>
        </p:blipFill>
        <p:spPr>
          <a:xfrm>
            <a:off x="5711448" y="26805"/>
            <a:ext cx="3208017" cy="1764904"/>
          </a:xfrm>
        </p:spPr>
      </p:pic>
      <p:sp>
        <p:nvSpPr>
          <p:cNvPr id="6" name="Rectangle 5"/>
          <p:cNvSpPr/>
          <p:nvPr/>
        </p:nvSpPr>
        <p:spPr>
          <a:xfrm>
            <a:off x="178080" y="1791709"/>
            <a:ext cx="874138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Calibri"/>
              </a:rPr>
              <a:t>By the end of today’s lesson you will be able to correctly answer the following question:</a:t>
            </a: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r>
              <a:rPr lang="en-US" sz="2800" b="1" dirty="0"/>
              <a:t>What caused mountain ranges to form in the western part of North Carolina?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opening of the Atlantic Ocean as plates separated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8000"/>
                </a:solidFill>
              </a:rPr>
              <a:t>the collision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separation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</a:t>
            </a:r>
            <a:r>
              <a:rPr lang="en-US" sz="2800" dirty="0" err="1"/>
              <a:t>subduction</a:t>
            </a:r>
            <a:r>
              <a:rPr lang="en-US" sz="2800" dirty="0"/>
              <a:t> of the Atlantic Ocean as it collided with North America</a:t>
            </a:r>
          </a:p>
        </p:txBody>
      </p:sp>
    </p:spTree>
    <p:extLst>
      <p:ext uri="{BB962C8B-B14F-4D97-AF65-F5344CB8AC3E}">
        <p14:creationId xmlns:p14="http://schemas.microsoft.com/office/powerpoint/2010/main" val="114190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TEST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How </a:t>
            </a:r>
            <a:r>
              <a:rPr lang="en-US" dirty="0">
                <a:solidFill>
                  <a:prstClr val="black"/>
                </a:solidFill>
              </a:rPr>
              <a:t>has the land in NC changed over time?</a:t>
            </a:r>
            <a:endParaRPr lang="en-US" dirty="0">
              <a:solidFill>
                <a:prstClr val="black"/>
              </a:solidFill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5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80" y="305617"/>
            <a:ext cx="8229600" cy="1143000"/>
          </a:xfrm>
        </p:spPr>
        <p:txBody>
          <a:bodyPr>
            <a:normAutofit/>
          </a:bodyPr>
          <a:lstStyle/>
          <a:p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l="16073" r="16073"/>
          <a:stretch>
            <a:fillRect/>
          </a:stretch>
        </p:blipFill>
        <p:spPr>
          <a:xfrm>
            <a:off x="5711448" y="26805"/>
            <a:ext cx="3208017" cy="1764904"/>
          </a:xfrm>
        </p:spPr>
      </p:pic>
      <p:sp>
        <p:nvSpPr>
          <p:cNvPr id="6" name="Rectangle 5"/>
          <p:cNvSpPr/>
          <p:nvPr/>
        </p:nvSpPr>
        <p:spPr>
          <a:xfrm>
            <a:off x="178080" y="1791709"/>
            <a:ext cx="874138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prstClr val="black"/>
                </a:solidFill>
                <a:latin typeface="Calibri"/>
              </a:rPr>
              <a:t>By the end of today’s lesson you will be able to correctly answer the following question:</a:t>
            </a: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endParaRPr lang="en-US" sz="700" dirty="0">
              <a:solidFill>
                <a:prstClr val="black"/>
              </a:solidFill>
              <a:latin typeface="Calibri"/>
            </a:endParaRPr>
          </a:p>
          <a:p>
            <a:r>
              <a:rPr lang="en-US" sz="2800" b="1" dirty="0"/>
              <a:t>What caused mountain ranges to form in the western part of North Carolina?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opening of the Atlantic Ocean as plates separated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collision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separation of the African plate and North American plate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sz="2800" dirty="0"/>
              <a:t>the </a:t>
            </a:r>
            <a:r>
              <a:rPr lang="en-US" sz="2800" dirty="0" err="1"/>
              <a:t>subduction</a:t>
            </a:r>
            <a:r>
              <a:rPr lang="en-US" sz="2800" dirty="0"/>
              <a:t> of the Atlantic Ocean as it collided with North America</a:t>
            </a:r>
          </a:p>
        </p:txBody>
      </p:sp>
    </p:spTree>
    <p:extLst>
      <p:ext uri="{BB962C8B-B14F-4D97-AF65-F5344CB8AC3E}">
        <p14:creationId xmlns:p14="http://schemas.microsoft.com/office/powerpoint/2010/main" val="39980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3"/>
          <a:srcRect l="2021" t="9849" r="3666" b="11168"/>
          <a:stretch/>
        </p:blipFill>
        <p:spPr>
          <a:xfrm>
            <a:off x="30970" y="154895"/>
            <a:ext cx="5474871" cy="114622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a </a:t>
            </a:r>
            <a:r>
              <a:rPr lang="en-US" b="1" dirty="0" smtClean="0"/>
              <a:t>4 minimum lines</a:t>
            </a:r>
            <a:r>
              <a:rPr lang="en-US" dirty="0" smtClean="0"/>
              <a:t>, Describe the geosphere in North Carolina.</a:t>
            </a:r>
            <a:r>
              <a:rPr lang="en-US" dirty="0"/>
              <a:t> </a:t>
            </a:r>
            <a:r>
              <a:rPr lang="en-US" dirty="0" smtClean="0"/>
              <a:t>Use the following questions to guide your response:</a:t>
            </a:r>
          </a:p>
          <a:p>
            <a:r>
              <a:rPr lang="en-US" i="1" dirty="0" smtClean="0"/>
              <a:t>What does the soil look and feel like?</a:t>
            </a:r>
          </a:p>
          <a:p>
            <a:r>
              <a:rPr lang="en-US" i="1" dirty="0" smtClean="0"/>
              <a:t>Is the land flat, or is it hilly? Are there mountains?</a:t>
            </a:r>
          </a:p>
          <a:p>
            <a:r>
              <a:rPr lang="en-US" i="1" dirty="0" smtClean="0"/>
              <a:t>Does it all look the same? In what parts of NC does the land look different than it does in Charlotte?</a:t>
            </a:r>
          </a:p>
          <a:p>
            <a:r>
              <a:rPr lang="en-US" i="1" dirty="0" smtClean="0"/>
              <a:t>Where do you find water in NC?</a:t>
            </a:r>
          </a:p>
        </p:txBody>
      </p:sp>
    </p:spTree>
    <p:extLst>
      <p:ext uri="{BB962C8B-B14F-4D97-AF65-F5344CB8AC3E}">
        <p14:creationId xmlns:p14="http://schemas.microsoft.com/office/powerpoint/2010/main" val="230207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Visit North Carolina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937443"/>
          </a:xfrm>
        </p:spPr>
        <p:txBody>
          <a:bodyPr/>
          <a:lstStyle/>
          <a:p>
            <a:r>
              <a:rPr lang="en-US" b="1" dirty="0" smtClean="0"/>
              <a:t>Governor </a:t>
            </a:r>
            <a:r>
              <a:rPr lang="en-US" b="1" dirty="0" err="1" smtClean="0"/>
              <a:t>McCrory</a:t>
            </a:r>
            <a:r>
              <a:rPr lang="en-US" b="1" dirty="0" smtClean="0"/>
              <a:t> wants to bring more tourists to North Carolina</a:t>
            </a:r>
          </a:p>
          <a:p>
            <a:endParaRPr lang="en-US" b="1" dirty="0" smtClean="0"/>
          </a:p>
          <a:p>
            <a:r>
              <a:rPr lang="en-US" b="1" dirty="0" smtClean="0"/>
              <a:t>He thinks that if tourists know about NC’s history, they will want to visit</a:t>
            </a:r>
          </a:p>
          <a:p>
            <a:endParaRPr lang="en-US" b="1" dirty="0" smtClean="0"/>
          </a:p>
          <a:p>
            <a:r>
              <a:rPr lang="en-US" b="1" dirty="0" smtClean="0"/>
              <a:t> We are going to use our knowledge of NC’s geologic history to make a tourist brochure!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18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Lesson Learning Strategy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2878"/>
            <a:ext cx="8503920" cy="524224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Fold your paper along the lines.</a:t>
            </a:r>
          </a:p>
          <a:p>
            <a:endParaRPr lang="en-US" b="1" dirty="0"/>
          </a:p>
          <a:p>
            <a:r>
              <a:rPr lang="en-US" b="1" dirty="0" smtClean="0"/>
              <a:t>No more than 3 people at a station. </a:t>
            </a:r>
          </a:p>
          <a:p>
            <a:endParaRPr lang="en-US" b="1" dirty="0"/>
          </a:p>
          <a:p>
            <a:r>
              <a:rPr lang="en-US" b="1" dirty="0" smtClean="0"/>
              <a:t>Volume= Quiet </a:t>
            </a:r>
          </a:p>
          <a:p>
            <a:endParaRPr lang="en-US" b="1" dirty="0"/>
          </a:p>
          <a:p>
            <a:r>
              <a:rPr lang="en-US" b="1" u="sng" dirty="0" smtClean="0"/>
              <a:t>Copy down all the information on the slides.</a:t>
            </a:r>
          </a:p>
          <a:p>
            <a:pPr lvl="1"/>
            <a:r>
              <a:rPr lang="en-US" b="1" u="sng" dirty="0" smtClean="0"/>
              <a:t>Make sure to label figures when necessary.</a:t>
            </a:r>
          </a:p>
          <a:p>
            <a:endParaRPr lang="en-US" b="1" dirty="0"/>
          </a:p>
          <a:p>
            <a:r>
              <a:rPr lang="en-US" b="1" dirty="0" smtClean="0"/>
              <a:t>If you finish early, decorate the front of your brochure!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231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North Carolina’s 3 Regions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232828"/>
            <a:ext cx="8827348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NC is divided into 3 regions based on landforms and topography</a:t>
            </a:r>
          </a:p>
          <a:p>
            <a:pPr lvl="1"/>
            <a:r>
              <a:rPr lang="en-US" b="1" dirty="0" smtClean="0"/>
              <a:t>Coastal Plain</a:t>
            </a:r>
          </a:p>
          <a:p>
            <a:pPr lvl="2"/>
            <a:r>
              <a:rPr lang="en-US" b="1" dirty="0" smtClean="0"/>
              <a:t>Flat, poorly drained area of estuaries, swamps, and beaches</a:t>
            </a:r>
          </a:p>
          <a:p>
            <a:pPr lvl="2"/>
            <a:endParaRPr lang="en-US" b="1" dirty="0"/>
          </a:p>
          <a:p>
            <a:pPr lvl="1"/>
            <a:r>
              <a:rPr lang="en-US" b="1" dirty="0" smtClean="0"/>
              <a:t>Piedmont</a:t>
            </a:r>
          </a:p>
          <a:p>
            <a:pPr lvl="2"/>
            <a:r>
              <a:rPr lang="en-US" b="1" dirty="0" smtClean="0"/>
              <a:t>Broad plateau with gently rolling hills and low mountains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Blue Ridge Mountains</a:t>
            </a:r>
          </a:p>
          <a:p>
            <a:pPr lvl="2"/>
            <a:r>
              <a:rPr lang="en-US" b="1" dirty="0" smtClean="0"/>
              <a:t>String of mountains that dominate western 1/3 of NC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1: NC’s 3 Regions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94" r="9958"/>
          <a:stretch/>
        </p:blipFill>
        <p:spPr>
          <a:xfrm>
            <a:off x="116786" y="1511300"/>
            <a:ext cx="8925026" cy="42438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19956824">
            <a:off x="4586575" y="3124869"/>
            <a:ext cx="4128763" cy="58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Low elevation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19956824">
            <a:off x="2651642" y="2424102"/>
            <a:ext cx="4128763" cy="58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Mid elevation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9956824">
            <a:off x="286720" y="2328319"/>
            <a:ext cx="4128763" cy="5847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High elevation</a:t>
            </a:r>
            <a:endParaRPr lang="en-US" sz="3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4117" y="0"/>
            <a:ext cx="1392311" cy="1232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1085</Words>
  <Application>Microsoft Office PowerPoint</Application>
  <PresentationFormat>On-screen Show (4:3)</PresentationFormat>
  <Paragraphs>165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1_Office Theme</vt:lpstr>
      <vt:lpstr>DO NOW</vt:lpstr>
      <vt:lpstr>Objective </vt:lpstr>
      <vt:lpstr>Essential Question</vt:lpstr>
      <vt:lpstr>PowerPoint Presentation</vt:lpstr>
      <vt:lpstr>PowerPoint Presentation</vt:lpstr>
      <vt:lpstr>Visit North Carolina</vt:lpstr>
      <vt:lpstr>Lesson Learning Strategy</vt:lpstr>
      <vt:lpstr>North Carolina’s 3 Regions</vt:lpstr>
      <vt:lpstr>Figure 1: NC’s 3 Regions</vt:lpstr>
      <vt:lpstr>Blue Ridge Mountains</vt:lpstr>
      <vt:lpstr>Appalachian Mountains</vt:lpstr>
      <vt:lpstr>Coastal Plain</vt:lpstr>
      <vt:lpstr>The Piedmont</vt:lpstr>
      <vt:lpstr>Fall Line</vt:lpstr>
      <vt:lpstr>Barrier Islands</vt:lpstr>
      <vt:lpstr>River Basins</vt:lpstr>
      <vt:lpstr>Figure 2: NC River Basins</vt:lpstr>
      <vt:lpstr>PowerPoint Presentation</vt:lpstr>
      <vt:lpstr>PowerPoint Presentation</vt:lpstr>
      <vt:lpstr>PowerPoint Presentation</vt:lpstr>
      <vt:lpstr>PowerPoint Presentation</vt:lpstr>
      <vt:lpstr>UNIT 3 TEST TUESDAY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Perrine</dc:creator>
  <cp:lastModifiedBy>Isa Pamuk</cp:lastModifiedBy>
  <cp:revision>9</cp:revision>
  <dcterms:created xsi:type="dcterms:W3CDTF">2014-02-16T23:08:03Z</dcterms:created>
  <dcterms:modified xsi:type="dcterms:W3CDTF">2019-10-23T11:53:01Z</dcterms:modified>
</cp:coreProperties>
</file>